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9062-A75B-4C09-B7A1-54139A165E1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A54A-41D4-4FDF-A6E5-815ACCD8DB7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09625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9062-A75B-4C09-B7A1-54139A165E1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A54A-41D4-4FDF-A6E5-815ACCD8DB7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86174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9062-A75B-4C09-B7A1-54139A165E1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A54A-41D4-4FDF-A6E5-815ACCD8DB7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88183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9062-A75B-4C09-B7A1-54139A165E1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A54A-41D4-4FDF-A6E5-815ACCD8DB7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81192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9062-A75B-4C09-B7A1-54139A165E1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A54A-41D4-4FDF-A6E5-815ACCD8DB7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44352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9062-A75B-4C09-B7A1-54139A165E1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A54A-41D4-4FDF-A6E5-815ACCD8DB7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08566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9062-A75B-4C09-B7A1-54139A165E1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A54A-41D4-4FDF-A6E5-815ACCD8DB7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27463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9062-A75B-4C09-B7A1-54139A165E1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A54A-41D4-4FDF-A6E5-815ACCD8DB7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26204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9062-A75B-4C09-B7A1-54139A165E1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A54A-41D4-4FDF-A6E5-815ACCD8DB7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76906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9062-A75B-4C09-B7A1-54139A165E1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A54A-41D4-4FDF-A6E5-815ACCD8DB7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93793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9062-A75B-4C09-B7A1-54139A165E1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A54A-41D4-4FDF-A6E5-815ACCD8DB7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19881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29062-A75B-4C09-B7A1-54139A165E1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2A54A-41D4-4FDF-A6E5-815ACCD8DB7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87372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8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943895"/>
            <a:ext cx="9144000" cy="928995"/>
          </a:xfrm>
        </p:spPr>
        <p:txBody>
          <a:bodyPr/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Ejercicio 13 – Guía 2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717135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es-AR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Un capacitor de placas planas paralelas de superficie S y separación d tiene carga Q. Un agente externo aumenta la distancia entre placas hasta un valor d’ &gt;d. Calcular la fuerza media ejercida por el agente externo para separar las placas. Relacionar con los cambios de energía. </a:t>
            </a:r>
            <a:endParaRPr lang="es-AR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94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4553" y="177423"/>
            <a:ext cx="10515600" cy="736978"/>
          </a:xfrm>
        </p:spPr>
        <p:txBody>
          <a:bodyPr>
            <a:normAutofit/>
          </a:bodyPr>
          <a:lstStyle/>
          <a:p>
            <a:r>
              <a:rPr lang="es-AR" sz="1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Calcular la fuerza media ejercida por el agente externo para separar las placas</a:t>
            </a:r>
            <a:endParaRPr lang="es-AR" sz="1800" dirty="0"/>
          </a:p>
        </p:txBody>
      </p:sp>
      <p:sp>
        <p:nvSpPr>
          <p:cNvPr id="4" name="Rectángulo 3"/>
          <p:cNvSpPr/>
          <p:nvPr/>
        </p:nvSpPr>
        <p:spPr>
          <a:xfrm>
            <a:off x="1569492" y="1378423"/>
            <a:ext cx="313899" cy="22928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Rectángulo 4"/>
          <p:cNvSpPr/>
          <p:nvPr/>
        </p:nvSpPr>
        <p:spPr>
          <a:xfrm>
            <a:off x="2568053" y="1378423"/>
            <a:ext cx="313899" cy="22928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Rectángulo 5"/>
          <p:cNvSpPr/>
          <p:nvPr/>
        </p:nvSpPr>
        <p:spPr>
          <a:xfrm>
            <a:off x="7235588" y="1378423"/>
            <a:ext cx="313899" cy="22928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Rectángulo 6"/>
          <p:cNvSpPr/>
          <p:nvPr/>
        </p:nvSpPr>
        <p:spPr>
          <a:xfrm>
            <a:off x="9053014" y="1378423"/>
            <a:ext cx="313899" cy="22928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CuadroTexto 7"/>
          <p:cNvSpPr txBox="1"/>
          <p:nvPr/>
        </p:nvSpPr>
        <p:spPr>
          <a:xfrm>
            <a:off x="2049438" y="763853"/>
            <a:ext cx="1665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220500" y="748464"/>
            <a:ext cx="1665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errar llave 9"/>
          <p:cNvSpPr/>
          <p:nvPr/>
        </p:nvSpPr>
        <p:spPr>
          <a:xfrm rot="5400000">
            <a:off x="2118491" y="3436148"/>
            <a:ext cx="214461" cy="684662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Cerrar llave 10"/>
          <p:cNvSpPr/>
          <p:nvPr/>
        </p:nvSpPr>
        <p:spPr>
          <a:xfrm rot="5400000">
            <a:off x="8186326" y="3034411"/>
            <a:ext cx="229849" cy="150352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CuadroTexto 11"/>
          <p:cNvSpPr txBox="1"/>
          <p:nvPr/>
        </p:nvSpPr>
        <p:spPr>
          <a:xfrm>
            <a:off x="2072474" y="394726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48003" y="3947264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d'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/>
              <p:cNvSpPr txBox="1"/>
              <p:nvPr/>
            </p:nvSpPr>
            <p:spPr>
              <a:xfrm>
                <a:off x="1806888" y="4681181"/>
                <a:ext cx="837665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6888" y="4681181"/>
                <a:ext cx="837665" cy="5203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/>
              <p:cNvSpPr txBox="1"/>
              <p:nvPr/>
            </p:nvSpPr>
            <p:spPr>
              <a:xfrm>
                <a:off x="7801667" y="4681180"/>
                <a:ext cx="886846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′=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6" name="Cuadro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1667" y="4681180"/>
                <a:ext cx="886846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Conector recto de flecha 17"/>
          <p:cNvCxnSpPr/>
          <p:nvPr/>
        </p:nvCxnSpPr>
        <p:spPr>
          <a:xfrm>
            <a:off x="3562065" y="2524835"/>
            <a:ext cx="3125338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/>
              <p:cNvSpPr txBox="1"/>
              <p:nvPr/>
            </p:nvSpPr>
            <p:spPr>
              <a:xfrm>
                <a:off x="1472950" y="5638537"/>
                <a:ext cx="1505540" cy="5729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𝑄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9" name="Cuadro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2950" y="5638537"/>
                <a:ext cx="1505540" cy="5729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/>
              <p:cNvSpPr txBox="1"/>
              <p:nvPr/>
            </p:nvSpPr>
            <p:spPr>
              <a:xfrm>
                <a:off x="7566113" y="5566163"/>
                <a:ext cx="1592487" cy="5884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′=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𝑄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20" name="CuadroTexto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6113" y="5566163"/>
                <a:ext cx="1592487" cy="58849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918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4553" y="177423"/>
            <a:ext cx="10515600" cy="736978"/>
          </a:xfrm>
        </p:spPr>
        <p:txBody>
          <a:bodyPr>
            <a:normAutofit/>
          </a:bodyPr>
          <a:lstStyle/>
          <a:p>
            <a:r>
              <a:rPr lang="es-AR" sz="1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Calcular la fuerza media ejercida por el agente externo para separar las placas</a:t>
            </a:r>
            <a:endParaRPr lang="es-AR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8546691" y="1629697"/>
                <a:ext cx="21508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𝑈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𝐹𝑢𝑒𝑟𝑧𝑎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𝑒𝑥𝑡𝑒𝑟𝑛𝑎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6691" y="1629697"/>
                <a:ext cx="2150845" cy="276999"/>
              </a:xfrm>
              <a:prstGeom prst="rect">
                <a:avLst/>
              </a:prstGeom>
              <a:blipFill>
                <a:blip r:embed="rId2"/>
                <a:stretch>
                  <a:fillRect l="-1983" r="-283" b="-1521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uadroTexto 4"/>
          <p:cNvSpPr txBox="1"/>
          <p:nvPr/>
        </p:nvSpPr>
        <p:spPr>
          <a:xfrm>
            <a:off x="7447935" y="2115219"/>
            <a:ext cx="43950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Dado que la fuerza que aplico será igual y contraria a la eléctrica (como ya vimos por hipótesis de electrostática), el trabajo de la fuerza externa es conservativo.</a:t>
            </a:r>
          </a:p>
          <a:p>
            <a:pPr algn="ctr"/>
            <a:endParaRPr lang="es-AR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AR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Por lo tanto toda la energía quedará en el sistema como energía potencial</a:t>
            </a:r>
            <a:endParaRPr lang="es-AR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9280" y="1143355"/>
            <a:ext cx="5484430" cy="300318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4087050" y="5035188"/>
                <a:ext cx="3983526" cy="2844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𝑈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𝐹𝑢𝑒𝑟𝑧𝑎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𝑒𝑥𝑡𝑒𝑟𝑛𝑎</m:t>
                          </m:r>
                        </m:sub>
                      </m:sSub>
                      <m:r>
                        <a:rPr lang="es-AR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𝑒𝑥𝑡𝑒𝑟𝑛𝑎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𝑚𝑒𝑑𝑖𝑎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050" y="5035188"/>
                <a:ext cx="3983526" cy="284437"/>
              </a:xfrm>
              <a:prstGeom prst="rect">
                <a:avLst/>
              </a:prstGeom>
              <a:blipFill>
                <a:blip r:embed="rId4"/>
                <a:stretch>
                  <a:fillRect l="-917" t="-19149" r="-917" b="-1702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 6"/>
              <p:cNvSpPr/>
              <p:nvPr/>
            </p:nvSpPr>
            <p:spPr>
              <a:xfrm>
                <a:off x="3200400" y="5748925"/>
                <a:ext cx="5756827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𝑑𝑖𝑠𝑡𝑎𝑛𝑐𝑖𝑎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𝑞𝑢𝑒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𝑟𝑒𝑐𝑜𝑟𝑟𝑒𝑛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𝑙𝑎𝑠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𝑝𝑙𝑎𝑐𝑎𝑠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´−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7" name="Rectángu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5748925"/>
                <a:ext cx="5756827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6131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redondeado 8"/>
          <p:cNvSpPr/>
          <p:nvPr/>
        </p:nvSpPr>
        <p:spPr>
          <a:xfrm>
            <a:off x="7716765" y="5647719"/>
            <a:ext cx="2326086" cy="81207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4553" y="177423"/>
            <a:ext cx="10515600" cy="736978"/>
          </a:xfrm>
        </p:spPr>
        <p:txBody>
          <a:bodyPr>
            <a:normAutofit/>
          </a:bodyPr>
          <a:lstStyle/>
          <a:p>
            <a:r>
              <a:rPr lang="es-AR" sz="1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Calcular la fuerza media ejercida por el agente externo para separar las placas</a:t>
            </a:r>
            <a:endParaRPr lang="es-AR" sz="18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553" y="2253281"/>
            <a:ext cx="4920446" cy="269436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7054404" y="1569317"/>
                <a:ext cx="3983526" cy="2844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𝑈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𝐹𝑢𝑒𝑟𝑧𝑎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𝑒𝑥𝑡𝑒𝑟𝑛𝑎</m:t>
                          </m:r>
                        </m:sub>
                      </m:sSub>
                      <m:r>
                        <a:rPr lang="es-AR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𝑒𝑥𝑡𝑒𝑟𝑛𝑎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𝑚𝑒𝑑𝑖𝑎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4404" y="1569317"/>
                <a:ext cx="3983526" cy="284437"/>
              </a:xfrm>
              <a:prstGeom prst="rect">
                <a:avLst/>
              </a:prstGeom>
              <a:blipFill>
                <a:blip r:embed="rId3"/>
                <a:stretch>
                  <a:fillRect l="-917" t="-17021" r="-917" b="-1914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ángulo 2"/>
              <p:cNvSpPr/>
              <p:nvPr/>
            </p:nvSpPr>
            <p:spPr>
              <a:xfrm>
                <a:off x="7849654" y="2312879"/>
                <a:ext cx="2393026" cy="3915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𝑈</m:t>
                      </m:r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𝑓𝑖𝑛𝑎𝑙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𝑖𝑛𝑖𝑐𝑖𝑎𝑙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3" name="Rectángu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9654" y="2312879"/>
                <a:ext cx="2393026" cy="391582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ángulo 9"/>
              <p:cNvSpPr/>
              <p:nvPr/>
            </p:nvSpPr>
            <p:spPr>
              <a:xfrm>
                <a:off x="7849654" y="2967795"/>
                <a:ext cx="15711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𝑈</m:t>
                      </m:r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0" name="Rectángu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9654" y="2967795"/>
                <a:ext cx="1571136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 11"/>
              <p:cNvSpPr/>
              <p:nvPr/>
            </p:nvSpPr>
            <p:spPr>
              <a:xfrm>
                <a:off x="7849654" y="3600461"/>
                <a:ext cx="2060308" cy="8451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𝑈</m:t>
                      </m:r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bSup>
                            <m:sSub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f>
                            <m:f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bSup>
                                <m:sSub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  <m:sup>
                                  <m: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sSup>
                                <m:sSupPr>
                                  <m:ctrlP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</m:sup>
                              </m:sSup>
                            </m:den>
                          </m:f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2" name="Rectángul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9654" y="3600461"/>
                <a:ext cx="2060308" cy="8451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ángulo 12"/>
              <p:cNvSpPr/>
              <p:nvPr/>
            </p:nvSpPr>
            <p:spPr>
              <a:xfrm>
                <a:off x="7716765" y="4626881"/>
                <a:ext cx="2326086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𝑈</m:t>
                      </m:r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den>
                          </m:f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3" name="Rectángu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6765" y="4626881"/>
                <a:ext cx="2326086" cy="71468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ángulo 13"/>
              <p:cNvSpPr/>
              <p:nvPr/>
            </p:nvSpPr>
            <p:spPr>
              <a:xfrm>
                <a:off x="7810958" y="5647719"/>
                <a:ext cx="2231893" cy="6951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𝑈</m:t>
                      </m:r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4" name="Rectángu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0958" y="5647719"/>
                <a:ext cx="2231893" cy="69519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557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redondeado 4"/>
          <p:cNvSpPr/>
          <p:nvPr/>
        </p:nvSpPr>
        <p:spPr>
          <a:xfrm>
            <a:off x="7654413" y="5382068"/>
            <a:ext cx="2757948" cy="75326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4553" y="177423"/>
            <a:ext cx="10515600" cy="736978"/>
          </a:xfrm>
        </p:spPr>
        <p:txBody>
          <a:bodyPr>
            <a:normAutofit/>
          </a:bodyPr>
          <a:lstStyle/>
          <a:p>
            <a:r>
              <a:rPr lang="es-AR" sz="1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Calcular la fuerza media ejercida por el agente externo para separar las placas</a:t>
            </a:r>
            <a:endParaRPr lang="es-AR" sz="18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553" y="2253281"/>
            <a:ext cx="4920446" cy="269436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7054404" y="1569317"/>
                <a:ext cx="3983526" cy="2844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𝑈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𝐹𝑢𝑒𝑟𝑧𝑎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𝑒𝑥𝑡𝑒𝑟𝑛𝑎</m:t>
                          </m:r>
                        </m:sub>
                      </m:sSub>
                      <m:r>
                        <a:rPr lang="es-AR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𝑒𝑥𝑡𝑒𝑟𝑛𝑎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𝑚𝑒𝑑𝑖𝑎</m:t>
                          </m:r>
                        </m:sub>
                      </m:sSub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4404" y="1569317"/>
                <a:ext cx="3983526" cy="284437"/>
              </a:xfrm>
              <a:prstGeom prst="rect">
                <a:avLst/>
              </a:prstGeom>
              <a:blipFill>
                <a:blip r:embed="rId3"/>
                <a:stretch>
                  <a:fillRect l="-917" t="-17021" r="-917" b="-19149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ángulo 13"/>
              <p:cNvSpPr/>
              <p:nvPr/>
            </p:nvSpPr>
            <p:spPr>
              <a:xfrm>
                <a:off x="7781461" y="2253281"/>
                <a:ext cx="2231893" cy="6951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𝑈</m:t>
                      </m:r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4" name="Rectángu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1461" y="2253281"/>
                <a:ext cx="2231893" cy="6951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 3"/>
              <p:cNvSpPr/>
              <p:nvPr/>
            </p:nvSpPr>
            <p:spPr>
              <a:xfrm>
                <a:off x="7315084" y="3347998"/>
                <a:ext cx="3462165" cy="6951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s-A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′−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es-AR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𝑒𝑥𝑡𝑒𝑟𝑛𝑎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𝑚𝑒𝑑𝑖𝑎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4" name="Rectá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084" y="3347998"/>
                <a:ext cx="3462165" cy="69519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ángulo 14"/>
              <p:cNvSpPr/>
              <p:nvPr/>
            </p:nvSpPr>
            <p:spPr>
              <a:xfrm>
                <a:off x="6385240" y="4442715"/>
                <a:ext cx="5756827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𝑑𝑖𝑠𝑡𝑎𝑛𝑐𝑖𝑎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𝑞𝑢𝑒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𝑟𝑒𝑐𝑜𝑟𝑟𝑒𝑛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𝑙𝑎𝑠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𝑝𝑙𝑎𝑐𝑎𝑠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´−</m:t>
                      </m:r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5" name="Rectángulo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5240" y="4442715"/>
                <a:ext cx="5756827" cy="369332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ángulo 15"/>
              <p:cNvSpPr/>
              <p:nvPr/>
            </p:nvSpPr>
            <p:spPr>
              <a:xfrm>
                <a:off x="7798421" y="5382068"/>
                <a:ext cx="2495490" cy="6951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p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  <m:sSub>
                            <m:sSubPr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s-A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AR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𝑒𝑥𝑡𝑒𝑟𝑛𝑎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s-A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𝑚𝑒𝑑𝑖𝑎</m:t>
                          </m:r>
                        </m:sub>
                      </m:sSub>
                      <m:r>
                        <a:rPr lang="es-A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AR" dirty="0"/>
              </a:p>
            </p:txBody>
          </p:sp>
        </mc:Choice>
        <mc:Fallback xmlns="">
          <p:sp>
            <p:nvSpPr>
              <p:cNvPr id="16" name="Rectángulo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8421" y="5382068"/>
                <a:ext cx="2495490" cy="69519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514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553</Words>
  <Application>Microsoft Office PowerPoint</Application>
  <PresentationFormat>Panorámica</PresentationFormat>
  <Paragraphs>31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Tahoma</vt:lpstr>
      <vt:lpstr>Times New Roman</vt:lpstr>
      <vt:lpstr>Tema de Office</vt:lpstr>
      <vt:lpstr>Ejercicio 13 – Guía 2</vt:lpstr>
      <vt:lpstr>Calcular la fuerza media ejercida por el agente externo para separar las placas</vt:lpstr>
      <vt:lpstr>Calcular la fuerza media ejercida por el agente externo para separar las placas</vt:lpstr>
      <vt:lpstr>Calcular la fuerza media ejercida por el agente externo para separar las placas</vt:lpstr>
      <vt:lpstr>Calcular la fuerza media ejercida por el agente externo para separar las placas</vt:lpstr>
    </vt:vector>
  </TitlesOfParts>
  <Company>Ternium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Ejercicio 13 – Guía 2</dc:title>
  <dc:creator>BERTOLINI Luana Daniela     TERNIUM [AR]</dc:creator>
  <cp:lastModifiedBy>BERTOLINI Luana Daniela     TERNIUM [AR]</cp:lastModifiedBy>
  <cp:revision>5</cp:revision>
  <dcterms:created xsi:type="dcterms:W3CDTF">2021-05-12T17:41:50Z</dcterms:created>
  <dcterms:modified xsi:type="dcterms:W3CDTF">2021-05-12T18:13:24Z</dcterms:modified>
</cp:coreProperties>
</file>